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69" r:id="rId5"/>
    <p:sldId id="273" r:id="rId6"/>
    <p:sldId id="274" r:id="rId7"/>
    <p:sldId id="275" r:id="rId8"/>
    <p:sldId id="276" r:id="rId9"/>
    <p:sldId id="277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2004-B283-43AA-8C42-469E4C9787DE}" type="datetimeFigureOut">
              <a:rPr lang="fr-FR" smtClean="0"/>
              <a:pPr/>
              <a:t>22/12/2013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B243-3763-4954-9916-A69CCE70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1728192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La guérison de </a:t>
            </a:r>
            <a:r>
              <a:rPr lang="fr-FR" b="1" dirty="0" smtClean="0"/>
              <a:t>l’aveugle de Jéricho</a:t>
            </a:r>
            <a:br>
              <a:rPr lang="fr-FR" b="1" dirty="0" smtClean="0"/>
            </a:br>
            <a:r>
              <a:rPr lang="fr-FR" sz="2400" dirty="0" smtClean="0"/>
              <a:t>Luc 18, 35-43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8.jpg"/>
          <p:cNvPicPr>
            <a:picLocks noChangeAspect="1"/>
          </p:cNvPicPr>
          <p:nvPr/>
        </p:nvPicPr>
        <p:blipFill>
          <a:blip r:embed="rId2" cstate="print"/>
          <a:srcRect b="34250"/>
          <a:stretch>
            <a:fillRect/>
          </a:stretch>
        </p:blipFill>
        <p:spPr>
          <a:xfrm>
            <a:off x="0" y="116632"/>
            <a:ext cx="9144000" cy="450912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915816" y="5157192"/>
            <a:ext cx="3168352" cy="566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en page et texte : KT42</a:t>
            </a: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1785918" y="3786190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8.jpg"/>
          <p:cNvPicPr>
            <a:picLocks noChangeAspect="1"/>
          </p:cNvPicPr>
          <p:nvPr/>
        </p:nvPicPr>
        <p:blipFill>
          <a:blip r:embed="rId2" cstate="print"/>
          <a:srcRect t="90514"/>
          <a:stretch>
            <a:fillRect/>
          </a:stretch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 Jésus approchait de Jéricho …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040560"/>
            <a:ext cx="8229600" cy="170080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Un aveugle, qui mendiait bord du chemin demanda ce qui arrivait.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On lui dit :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72000" y="2996952"/>
            <a:ext cx="2500330" cy="1714512"/>
          </a:xfrm>
          <a:prstGeom prst="wedgeRoundRectCallout">
            <a:avLst>
              <a:gd name="adj1" fmla="val -47463"/>
              <a:gd name="adj2" fmla="val -104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C’est Jésus de Nazareth qui passe !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Alors l’aveugle cria :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72000" y="2996952"/>
            <a:ext cx="2500330" cy="1714512"/>
          </a:xfrm>
          <a:prstGeom prst="wedgeRoundRectCallout">
            <a:avLst>
              <a:gd name="adj1" fmla="val 29230"/>
              <a:gd name="adj2" fmla="val -118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Jésus, fils de David, aie pitié de moi !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8" cy="685799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Des gens près de lui, lui demanda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de se taire.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2996952"/>
            <a:ext cx="2500330" cy="1152128"/>
          </a:xfrm>
          <a:prstGeom prst="wedgeRoundRectCallout">
            <a:avLst>
              <a:gd name="adj1" fmla="val 29230"/>
              <a:gd name="adj2" fmla="val -118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Tais-toi!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Mais lui cria de plus belle :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72000" y="2996952"/>
            <a:ext cx="2500330" cy="1714512"/>
          </a:xfrm>
          <a:prstGeom prst="wedgeRoundRectCallout">
            <a:avLst>
              <a:gd name="adj1" fmla="val 29230"/>
              <a:gd name="adj2" fmla="val -118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Jésus, fils de David, aie pitié de moi !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8" cy="685799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Jésus lui </a:t>
            </a:r>
            <a:r>
              <a:rPr lang="fr-FR" dirty="0" smtClean="0">
                <a:solidFill>
                  <a:schemeClr val="bg1"/>
                </a:solidFill>
              </a:rPr>
              <a:t>demanda 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72000" y="2996952"/>
            <a:ext cx="2500330" cy="1714512"/>
          </a:xfrm>
          <a:prstGeom prst="wedgeRoundRectCallout">
            <a:avLst>
              <a:gd name="adj1" fmla="val 29230"/>
              <a:gd name="adj2" fmla="val -118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Que veux-tu que je fasse pour toi ?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2780928"/>
            <a:ext cx="3071834" cy="1071570"/>
          </a:xfrm>
          <a:prstGeom prst="wedgeRoundRectCallout">
            <a:avLst>
              <a:gd name="adj1" fmla="val 36461"/>
              <a:gd name="adj2" fmla="val -104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Maître, que je retrouve la vue !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8" cy="685799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Jésus lui dit :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72000" y="2996952"/>
            <a:ext cx="2500330" cy="1714512"/>
          </a:xfrm>
          <a:prstGeom prst="wedgeRoundRectCallout">
            <a:avLst>
              <a:gd name="adj1" fmla="val 29230"/>
              <a:gd name="adj2" fmla="val -118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Va! Ta foi t’a sauvé !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7" cy="685799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fr-FR" smtClean="0">
                <a:solidFill>
                  <a:schemeClr val="bg1"/>
                </a:solidFill>
              </a:rPr>
              <a:t>Aussitôt </a:t>
            </a:r>
            <a:r>
              <a:rPr lang="fr-FR" smtClean="0">
                <a:solidFill>
                  <a:schemeClr val="bg1"/>
                </a:solidFill>
              </a:rPr>
              <a:t>l’aveugle retrouva </a:t>
            </a:r>
            <a:r>
              <a:rPr lang="fr-FR" dirty="0" smtClean="0">
                <a:solidFill>
                  <a:schemeClr val="bg1"/>
                </a:solidFill>
              </a:rPr>
              <a:t>la vue et suivit Jésus sur le chemin.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126</Words>
  <Application>Microsoft Office PowerPoint</Application>
  <PresentationFormat>Affichage à l'écran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La guérison de l’aveugle de Jéricho Luc 18, 35-43</vt:lpstr>
      <vt:lpstr>Comme Jésus approchait de Jéricho … </vt:lpstr>
      <vt:lpstr>Un aveugle, qui mendiait bord du chemin demanda ce qui arrivait.  On lui dit : </vt:lpstr>
      <vt:lpstr>Alors l’aveugle cria : </vt:lpstr>
      <vt:lpstr>Des gens près de lui, lui demanda  de se taire.</vt:lpstr>
      <vt:lpstr>Mais lui cria de plus belle : </vt:lpstr>
      <vt:lpstr>Jésus lui demanda : </vt:lpstr>
      <vt:lpstr>Jésus lui dit : </vt:lpstr>
      <vt:lpstr>Aussitôt l’aveugle retrouva la vue et suivit Jésus sur le chemin.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FREDIE</dc:creator>
  <cp:lastModifiedBy>FREDIE</cp:lastModifiedBy>
  <cp:revision>30</cp:revision>
  <dcterms:created xsi:type="dcterms:W3CDTF">2013-04-24T09:20:30Z</dcterms:created>
  <dcterms:modified xsi:type="dcterms:W3CDTF">2013-12-22T12:17:48Z</dcterms:modified>
</cp:coreProperties>
</file>